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59" r:id="rId5"/>
    <p:sldId id="260" r:id="rId6"/>
    <p:sldId id="258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676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32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4237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0060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4523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1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675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5572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6533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384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8454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809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65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298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421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406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347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779819-684F-4F98-9AD6-0BB7E6BF1FF9}" type="datetimeFigureOut">
              <a:rPr lang="de-AT" smtClean="0"/>
              <a:t>02.07.2017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16D69-C1CF-40D4-A126-B77253609B4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5425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600B97-5C1A-4104-ABF7-66ABEF18C7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AeroJump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A86024-BFBE-4DAB-BA9E-62E93A74C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256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192AF8-B2DB-4204-80D0-E0A75127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Project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770440-A0EF-4E71-A4F2-1E0D75CD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David Mitterlehner</a:t>
            </a:r>
          </a:p>
          <a:p>
            <a:r>
              <a:rPr lang="de-AT" dirty="0"/>
              <a:t>Peter Elsigan</a:t>
            </a:r>
          </a:p>
        </p:txBody>
      </p:sp>
    </p:spTree>
    <p:extLst>
      <p:ext uri="{BB962C8B-B14F-4D97-AF65-F5344CB8AC3E}">
        <p14:creationId xmlns:p14="http://schemas.microsoft.com/office/powerpoint/2010/main" val="360172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2E360-751E-42A4-9C3C-CF6426D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Project </a:t>
            </a:r>
            <a:r>
              <a:rPr lang="de-AT" dirty="0" err="1"/>
              <a:t>Idea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C334F8-5EB4-4C57-8D58-296F63B4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Jump 'n' Run game</a:t>
            </a:r>
          </a:p>
          <a:p>
            <a:r>
              <a:rPr lang="en-GB" dirty="0"/>
              <a:t>Goal is to pass obstacles</a:t>
            </a:r>
          </a:p>
          <a:p>
            <a:r>
              <a:rPr lang="en-GB" dirty="0"/>
              <a:t>Game speeds up with every passed obstacle</a:t>
            </a:r>
          </a:p>
          <a:p>
            <a:r>
              <a:rPr lang="en-GB" dirty="0"/>
              <a:t>Collision with screen limits or obstacles stops the game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513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05EEF-0506-4B2B-990D-E7623656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37F3F6-0558-48C5-ACBC-B55958FD7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How to Play</a:t>
            </a:r>
          </a:p>
          <a:p>
            <a:r>
              <a:rPr lang="de-AT" dirty="0"/>
              <a:t>Scorer</a:t>
            </a:r>
          </a:p>
          <a:p>
            <a:r>
              <a:rPr lang="de-AT" dirty="0"/>
              <a:t>Leaderboard</a:t>
            </a:r>
          </a:p>
          <a:p>
            <a:r>
              <a:rPr lang="de-AT" dirty="0"/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280943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6A251-7727-44C7-862E-7C1C2FBC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Block </a:t>
            </a:r>
            <a:r>
              <a:rPr lang="de-AT" dirty="0" err="1">
                <a:solidFill>
                  <a:schemeClr val="bg1"/>
                </a:solidFill>
              </a:rPr>
              <a:t>Diagram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008AB85-D1B9-4410-869E-4933C6EDF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72" t="20874" r="2999" b="13725"/>
          <a:stretch/>
        </p:blipFill>
        <p:spPr>
          <a:xfrm>
            <a:off x="1865695" y="1950099"/>
            <a:ext cx="8614325" cy="39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4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28-8FB1-4684-838B-042E147B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Short Demo</a:t>
            </a:r>
          </a:p>
        </p:txBody>
      </p:sp>
      <p:pic>
        <p:nvPicPr>
          <p:cNvPr id="6" name="20170702_122101_edited">
            <a:hlinkClick r:id="" action="ppaction://media"/>
            <a:extLst>
              <a:ext uri="{FF2B5EF4-FFF2-40B4-BE49-F238E27FC236}">
                <a16:creationId xmlns:a16="http://schemas.microsoft.com/office/drawing/2014/main" id="{D6C425AF-C5E0-4A15-8889-6A491F95E5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1558212"/>
            <a:ext cx="8336930" cy="4690188"/>
          </a:xfrm>
        </p:spPr>
      </p:pic>
    </p:spTree>
    <p:extLst>
      <p:ext uri="{BB962C8B-B14F-4D97-AF65-F5344CB8AC3E}">
        <p14:creationId xmlns:p14="http://schemas.microsoft.com/office/powerpoint/2010/main" val="33095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nhaltsplatzhalt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787907"/>
            <a:ext cx="5126736" cy="5126736"/>
          </a:xfrm>
          <a:prstGeom prst="rect">
            <a:avLst/>
          </a:prstGeom>
        </p:spPr>
      </p:pic>
      <p:sp>
        <p:nvSpPr>
          <p:cNvPr id="24" name="Content Placeholder 13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Cant install app right away?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Open it from a file manager and then install</a:t>
            </a:r>
          </a:p>
        </p:txBody>
      </p:sp>
    </p:spTree>
    <p:extLst>
      <p:ext uri="{BB962C8B-B14F-4D97-AF65-F5344CB8AC3E}">
        <p14:creationId xmlns:p14="http://schemas.microsoft.com/office/powerpoint/2010/main" val="2062004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61</Words>
  <Application>Microsoft Office PowerPoint</Application>
  <PresentationFormat>Breitbild</PresentationFormat>
  <Paragraphs>19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AeroJump</vt:lpstr>
      <vt:lpstr>Project Team</vt:lpstr>
      <vt:lpstr>Project Idea</vt:lpstr>
      <vt:lpstr>Features</vt:lpstr>
      <vt:lpstr>Block Diagram</vt:lpstr>
      <vt:lpstr>Short Demo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Elsigan</dc:creator>
  <cp:lastModifiedBy>Peter Elsigan</cp:lastModifiedBy>
  <cp:revision>11</cp:revision>
  <dcterms:created xsi:type="dcterms:W3CDTF">2017-07-02T09:35:39Z</dcterms:created>
  <dcterms:modified xsi:type="dcterms:W3CDTF">2017-07-02T11:22:59Z</dcterms:modified>
</cp:coreProperties>
</file>